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5088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1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225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9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435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56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42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38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1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2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85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443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AF7B-BEC1-4012-9F3F-970E4EA81AFA}" type="datetimeFigureOut">
              <a:rPr lang="id-ID" smtClean="0"/>
              <a:t>02/05/2025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2A8-B339-43E4-A13C-06F574BC60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4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05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49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89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</cp:revision>
  <dcterms:created xsi:type="dcterms:W3CDTF">2025-02-27T05:53:22Z</dcterms:created>
  <dcterms:modified xsi:type="dcterms:W3CDTF">2025-05-02T00:43:13Z</dcterms:modified>
</cp:coreProperties>
</file>