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Gordita" charset="1" panose="00000000000000000000"/>
      <p:regular r:id="rId7"/>
    </p:embeddedFont>
    <p:embeddedFont>
      <p:font typeface="Montserrat" charset="1" panose="00000500000000000000"/>
      <p:regular r:id="rId8"/>
    </p:embeddedFont>
    <p:embeddedFont>
      <p:font typeface="Montserrat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https://www.google.com/search?sca_esv=beda1e45967f7c83&amp;rlz=1C1GCEU_enID1162ID1164&amp;sxsrf=AE3TifOUhTfGYdE7axksJ6Z9n_5ayAwpkQ:1748257659805&amp;q=Affiliation&amp;spell=1&amp;sa=X&amp;ved=2ahUKEwiGpqem_8CNAxXdxjgGHWoXB_IQkeECKAB6BAgaEAE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586585"/>
            <a:ext cx="32400000" cy="5216310"/>
          </a:xfrm>
          <a:custGeom>
            <a:avLst/>
            <a:gdLst/>
            <a:ahLst/>
            <a:cxnLst/>
            <a:rect r="r" b="b" t="t" l="l"/>
            <a:pathLst>
              <a:path h="5216310" w="32400000">
                <a:moveTo>
                  <a:pt x="0" y="0"/>
                </a:moveTo>
                <a:lnTo>
                  <a:pt x="32400000" y="0"/>
                </a:lnTo>
                <a:lnTo>
                  <a:pt x="32400000" y="5216310"/>
                </a:lnTo>
                <a:lnTo>
                  <a:pt x="0" y="5216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1102" r="0" b="-2631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586585"/>
            <a:ext cx="32400000" cy="5216310"/>
          </a:xfrm>
          <a:custGeom>
            <a:avLst/>
            <a:gdLst/>
            <a:ahLst/>
            <a:cxnLst/>
            <a:rect r="r" b="b" t="t" l="l"/>
            <a:pathLst>
              <a:path h="5216310" w="32400000">
                <a:moveTo>
                  <a:pt x="0" y="0"/>
                </a:moveTo>
                <a:lnTo>
                  <a:pt x="32400000" y="0"/>
                </a:lnTo>
                <a:lnTo>
                  <a:pt x="32400000" y="5216310"/>
                </a:lnTo>
                <a:lnTo>
                  <a:pt x="0" y="5216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 l="0" t="-40433" r="0" b="-27339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475670" y="4197388"/>
            <a:ext cx="9066829" cy="1994702"/>
          </a:xfrm>
          <a:custGeom>
            <a:avLst/>
            <a:gdLst/>
            <a:ahLst/>
            <a:cxnLst/>
            <a:rect r="r" b="b" t="t" l="l"/>
            <a:pathLst>
              <a:path h="1994702" w="9066829">
                <a:moveTo>
                  <a:pt x="0" y="0"/>
                </a:moveTo>
                <a:lnTo>
                  <a:pt x="9066829" y="0"/>
                </a:lnTo>
                <a:lnTo>
                  <a:pt x="9066829" y="1994703"/>
                </a:lnTo>
                <a:lnTo>
                  <a:pt x="0" y="1994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746370" y="877865"/>
            <a:ext cx="10663435" cy="1248511"/>
          </a:xfrm>
          <a:custGeom>
            <a:avLst/>
            <a:gdLst/>
            <a:ahLst/>
            <a:cxnLst/>
            <a:rect r="r" b="b" t="t" l="l"/>
            <a:pathLst>
              <a:path h="1248511" w="10663435">
                <a:moveTo>
                  <a:pt x="0" y="0"/>
                </a:moveTo>
                <a:lnTo>
                  <a:pt x="10663435" y="0"/>
                </a:lnTo>
                <a:lnTo>
                  <a:pt x="10663435" y="1248510"/>
                </a:lnTo>
                <a:lnTo>
                  <a:pt x="0" y="1248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45342" y="4205015"/>
            <a:ext cx="12185126" cy="20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46"/>
              </a:lnSpc>
            </a:pPr>
            <a:r>
              <a:rPr lang="en-US" sz="1377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TITLE HERE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13505" y="720246"/>
            <a:ext cx="12185126" cy="1264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67"/>
              </a:lnSpc>
            </a:pPr>
            <a:r>
              <a:rPr lang="en-US" sz="8580">
                <a:solidFill>
                  <a:srgbClr val="1B1B1B"/>
                </a:solidFill>
                <a:latin typeface="Gordita"/>
                <a:ea typeface="Gordita"/>
                <a:cs typeface="Gordita"/>
                <a:sym typeface="Gordita"/>
              </a:rPr>
              <a:t>LOGO AFFILIATION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45342" y="8385133"/>
            <a:ext cx="12185126" cy="707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3"/>
              </a:lnSpc>
            </a:pPr>
            <a:r>
              <a:rPr lang="en-US" sz="4881">
                <a:solidFill>
                  <a:srgbClr val="1B1B1B"/>
                </a:solidFill>
                <a:latin typeface="Montserrat"/>
                <a:ea typeface="Montserrat"/>
                <a:cs typeface="Montserrat"/>
                <a:sym typeface="Montserrat"/>
              </a:rPr>
              <a:t>Author and </a:t>
            </a:r>
            <a:r>
              <a:rPr lang="en-US" sz="4881">
                <a:solidFill>
                  <a:srgbClr val="1B1B1B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google.com/search?sca_esv=beda1e45967f7c83&amp;rlz=1C1GCEU_enID1162ID1164&amp;sxsrf=AE3TifOUhTfGYdE7axksJ6Z9n_5ayAwpkQ:1748257659805&amp;q=Affiliation&amp;spell=1&amp;sa=X&amp;ved=2ahUKEwiGpqem_8CNAxXdxjgGHWoXB_IQkeECKAB6BAgaEAE"/>
              </a:rPr>
              <a:t>Affiliation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45342" y="9674642"/>
            <a:ext cx="12185126" cy="89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3"/>
              </a:lnSpc>
            </a:pPr>
            <a:r>
              <a:rPr lang="en-US" sz="6081" b="true">
                <a:solidFill>
                  <a:srgbClr val="1B1B1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45342" y="14663624"/>
            <a:ext cx="12185126" cy="89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3"/>
              </a:lnSpc>
            </a:pPr>
            <a:r>
              <a:rPr lang="en-US" sz="6081" b="true">
                <a:solidFill>
                  <a:srgbClr val="1B1B1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Methods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45342" y="21628575"/>
            <a:ext cx="12185126" cy="89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3"/>
              </a:lnSpc>
            </a:pPr>
            <a:r>
              <a:rPr lang="en-US" sz="6081" b="true">
                <a:solidFill>
                  <a:srgbClr val="1B1B1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45342" y="29468165"/>
            <a:ext cx="12185126" cy="89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3"/>
              </a:lnSpc>
            </a:pPr>
            <a:r>
              <a:rPr lang="en-US" sz="6081" b="true">
                <a:solidFill>
                  <a:srgbClr val="1B1B1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Discussion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45342" y="35837034"/>
            <a:ext cx="12185126" cy="89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3"/>
              </a:lnSpc>
            </a:pPr>
            <a:r>
              <a:rPr lang="en-US" sz="6081" b="true">
                <a:solidFill>
                  <a:srgbClr val="1B1B1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Keywords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0" y="41723868"/>
            <a:ext cx="32400000" cy="2569999"/>
          </a:xfrm>
          <a:custGeom>
            <a:avLst/>
            <a:gdLst/>
            <a:ahLst/>
            <a:cxnLst/>
            <a:rect r="r" b="b" t="t" l="l"/>
            <a:pathLst>
              <a:path h="2569999" w="32400000">
                <a:moveTo>
                  <a:pt x="0" y="0"/>
                </a:moveTo>
                <a:lnTo>
                  <a:pt x="32400000" y="0"/>
                </a:lnTo>
                <a:lnTo>
                  <a:pt x="32400000" y="2569999"/>
                </a:lnTo>
                <a:lnTo>
                  <a:pt x="0" y="2569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469" r="0" b="-58926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0" y="41723868"/>
            <a:ext cx="32400000" cy="1476132"/>
          </a:xfrm>
          <a:custGeom>
            <a:avLst/>
            <a:gdLst/>
            <a:ahLst/>
            <a:cxnLst/>
            <a:rect r="r" b="b" t="t" l="l"/>
            <a:pathLst>
              <a:path h="1476132" w="32400000">
                <a:moveTo>
                  <a:pt x="0" y="0"/>
                </a:moveTo>
                <a:lnTo>
                  <a:pt x="32400000" y="0"/>
                </a:lnTo>
                <a:lnTo>
                  <a:pt x="32400000" y="1476132"/>
                </a:lnTo>
                <a:lnTo>
                  <a:pt x="0" y="1476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 l="0" t="-303468" r="0" b="-1058899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245342" y="40474493"/>
            <a:ext cx="12185126" cy="707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3"/>
              </a:lnSpc>
            </a:pPr>
            <a:r>
              <a:rPr lang="en-US" sz="4881">
                <a:solidFill>
                  <a:srgbClr val="1B1B1B"/>
                </a:solidFill>
                <a:latin typeface="Montserrat"/>
                <a:ea typeface="Montserrat"/>
                <a:cs typeface="Montserrat"/>
                <a:sym typeface="Montserrat"/>
              </a:rPr>
              <a:t>References: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DAGoi63q5a0</dc:identifier>
  <dcterms:modified xsi:type="dcterms:W3CDTF">2011-08-01T06:04:30Z</dcterms:modified>
  <cp:revision>1</cp:revision>
  <dc:title>Title Here</dc:title>
</cp:coreProperties>
</file>